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01" y="636508"/>
            <a:ext cx="7523798" cy="4202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25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Lärdomar från Bruce Lee: Att Flöda Som Vatten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810101" y="5186601"/>
            <a:ext cx="752379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Välkommen till en inspirerande resa genom Bruce Lees filosofi. Han var en kampsportsikon, filosof och skådespelare.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10101" y="6187559"/>
            <a:ext cx="7523798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Hans visdom, "Be like water, my friend", inspirerar människor i alla åldrar.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810101" y="7205901"/>
            <a:ext cx="370284" cy="370284"/>
          </a:xfrm>
          <a:prstGeom prst="roundRect">
            <a:avLst>
              <a:gd name="adj" fmla="val 24692089"/>
            </a:avLst>
          </a:prstGeom>
          <a:solidFill>
            <a:srgbClr val="B66A6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5831" y="7342227"/>
            <a:ext cx="1187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JN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96114" y="7188518"/>
            <a:ext cx="2355294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Josef Nobach</a:t>
            </a:r>
            <a:endParaRPr lang="en-US" sz="2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782" y="573762"/>
            <a:ext cx="7686437" cy="1369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Bruce Lee: En Levande Legend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29653" y="2255996"/>
            <a:ext cx="22860" cy="5399842"/>
          </a:xfrm>
          <a:prstGeom prst="roundRect">
            <a:avLst>
              <a:gd name="adj" fmla="val 382614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52478" y="2712958"/>
            <a:ext cx="728782" cy="22860"/>
          </a:xfrm>
          <a:prstGeom prst="roundRect">
            <a:avLst>
              <a:gd name="adj" fmla="val 382614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806827" y="2490192"/>
            <a:ext cx="468511" cy="46851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4344" y="2559963"/>
            <a:ext cx="19335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6464" y="2464237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Tidiga År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86464" y="2931557"/>
            <a:ext cx="6228755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Bruce Lee föddes 1940 i San Francisco. Hans passion för kampsport började tidigt i Hongkong.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2478" y="4471273"/>
            <a:ext cx="728782" cy="22860"/>
          </a:xfrm>
          <a:prstGeom prst="roundRect">
            <a:avLst>
              <a:gd name="adj" fmla="val 382614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806827" y="4248507"/>
            <a:ext cx="468511" cy="46851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3744" y="4318278"/>
            <a:ext cx="27455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6464" y="4222552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Innovatör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86464" y="4689872"/>
            <a:ext cx="6228755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Lee utvecklade Jeet Kune Do, en flexibel kampsportstil. Han utmanade traditionella metoder och uppmuntrade anpassningsbarhet.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2478" y="6562725"/>
            <a:ext cx="728782" cy="22860"/>
          </a:xfrm>
          <a:prstGeom prst="roundRect">
            <a:avLst>
              <a:gd name="adj" fmla="val 382614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806827" y="6339959"/>
            <a:ext cx="468511" cy="46851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6243" y="6409730"/>
            <a:ext cx="28967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6464" y="6314003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Ikon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86464" y="6781324"/>
            <a:ext cx="6228755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Genom filmer och filosofi inspirerade Lee miljoner. Hans arv lever vidare än idag.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825" y="649486"/>
            <a:ext cx="7748349" cy="1311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Flöda Som Vatten: En Livsfilosofi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7825" y="2260163"/>
            <a:ext cx="7748349" cy="1180505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4756" y="2467094"/>
            <a:ext cx="307336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Anpassningsbarhet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04756" y="2914650"/>
            <a:ext cx="733448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 flexibel som vatten. Möt motstånd med mjukhet och anpassning.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7825" y="3639979"/>
            <a:ext cx="7748349" cy="1180505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4756" y="3846909"/>
            <a:ext cx="26235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Styrka i Mjukhet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04756" y="4294465"/>
            <a:ext cx="733448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Vatten är mjukt men kraftfullt. Lär dig att vara stark utan rigiditet.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825" y="5019794"/>
            <a:ext cx="7748349" cy="1180505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4756" y="5226725"/>
            <a:ext cx="26235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Ständig Rörelse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04756" y="5674281"/>
            <a:ext cx="733448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 som vatten, stanna aldrig upp. Utvecklas och lär dig konstant.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7825" y="6399609"/>
            <a:ext cx="7748349" cy="1180505"/>
          </a:xfrm>
          <a:prstGeom prst="roundRect">
            <a:avLst>
              <a:gd name="adj" fmla="val 709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4756" y="6606540"/>
            <a:ext cx="26235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Forma Dig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04756" y="7054096"/>
            <a:ext cx="733448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Anpassa dig efter situationen. Var formbar men behåll din essens.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4055"/>
            <a:ext cx="129023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Kampsportens Livslånga Lärdomar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20540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Disciplin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858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Kampsport kräver tålamod och hängivenhet. Det bygger mental styrka och självkontroll.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20540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Respekt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858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Lär dig att respektera andra och dig själv. Kampsport främjar ödmjukhet och empati.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205407"/>
            <a:ext cx="348353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Livslångt Lärande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858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Varje träning är en möjlighet att växa. Kampsport uppmuntrar kontinuerlig självförbättring.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3528"/>
            <a:ext cx="761166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Bruce Lees Träningsfilosofi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2372082"/>
            <a:ext cx="1094542" cy="17512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9083" y="2590919"/>
            <a:ext cx="2880479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Fysisk Träning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89083" y="3082171"/>
            <a:ext cx="618875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Lee betonade vikten av allsidig träning. Han kombinerade styrka, uthållighet och flexibilitet.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4123372"/>
            <a:ext cx="1094542" cy="17512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89083" y="4342209"/>
            <a:ext cx="3573185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Mental Förberedelse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89083" y="4833461"/>
            <a:ext cx="618875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Meditation och visualisering var centrala. Lee trodde på att träna sinnet lika mycket som kroppen.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" y="5874663"/>
            <a:ext cx="1094542" cy="1751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89083" y="6093500"/>
            <a:ext cx="3566517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Praktisk Tillämpning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89083" y="6584752"/>
            <a:ext cx="618875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 förespråkade realistisk träning. Tekniker skulle vara effektiva i verkliga situationer.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100" y="3498413"/>
            <a:ext cx="13030200" cy="150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 Tillämpa Bruce Lees Visdom i Vardagen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00100" y="5602486"/>
            <a:ext cx="514350" cy="51435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1071" y="5679162"/>
            <a:ext cx="21228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43050" y="5602486"/>
            <a:ext cx="3448050" cy="75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Möt Motgångar med Lugn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543050" y="6491407"/>
            <a:ext cx="344805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När problem uppstår, flöda runt dem. Hitta kreativa lösningar istället för att kämpa emot.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19700" y="5602486"/>
            <a:ext cx="514350" cy="51435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26142" y="5679162"/>
            <a:ext cx="30134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62650" y="5602486"/>
            <a:ext cx="3007876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Var Närvarande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962650" y="6115526"/>
            <a:ext cx="344805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Fokusera på nuet. Lee betonade vikten av att vara fullt närvarande i varje ögonblick.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9300" y="5602486"/>
            <a:ext cx="514350" cy="51435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7408" y="5679162"/>
            <a:ext cx="31801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82250" y="5602486"/>
            <a:ext cx="3386852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Ständig Utveckling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382250" y="6115526"/>
            <a:ext cx="344805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Utmana dig själv dagligen. Sök nya erfarenheter och lärdommar i allt du gör.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912" y="524470"/>
            <a:ext cx="7810976" cy="125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Bruce Lee som Lärare och Mentor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2" y="2062877"/>
            <a:ext cx="476012" cy="476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2912" y="2729270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Kunskap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52912" y="3156704"/>
            <a:ext cx="781097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Lee uppmuntrade till bred kunskap. Han studerade filosofi, psykologi och olika kampsporter.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12" y="4337090"/>
            <a:ext cx="476012" cy="4760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2912" y="5003483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52912" y="5430917"/>
            <a:ext cx="781097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 inspirerade till nytänkande. Lee bröt mot traditioner för att skapa något nytt.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12" y="6306741"/>
            <a:ext cx="476012" cy="4760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2912" y="6973133"/>
            <a:ext cx="250567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52912" y="7400568"/>
            <a:ext cx="781097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Lee lärde ut vikten av passion. Han menade att entusiasm driver framgång.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647" y="937736"/>
            <a:ext cx="7865507" cy="1201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Flöda Genom Livet: Bruce Lees Arv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25647" y="2413278"/>
            <a:ext cx="7865507" cy="1082635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5908" y="2603540"/>
            <a:ext cx="281392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Anpassningsbarhet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15908" y="3013472"/>
            <a:ext cx="748498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 flexibel som vatten. Möt livets utmaningar med öppenhet och anpassningsförmåga.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5647" y="3678555"/>
            <a:ext cx="7865507" cy="1082635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5908" y="3868817"/>
            <a:ext cx="309503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Kontinuerligt Lärande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15908" y="4278749"/>
            <a:ext cx="748498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Sök alltid ny kunskap. Bruce Lee såg livet som en ständig läroprocess.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25647" y="4943832"/>
            <a:ext cx="7865507" cy="1082635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5908" y="5134094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Självuttryck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15908" y="5544026"/>
            <a:ext cx="748498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 sann mot dig själv. Lee uppmuntrade alla att uttrycka sin unika personlighet.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5647" y="6209109"/>
            <a:ext cx="7865507" cy="1082635"/>
          </a:xfrm>
          <a:prstGeom prst="roundRect">
            <a:avLst>
              <a:gd name="adj" fmla="val 70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5908" y="6399371"/>
            <a:ext cx="244304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 Påverkan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15908" y="6809303"/>
            <a:ext cx="748498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Sträva efter att inspirera andra. Lees filosofi fortsätter att beröra liv världen över.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2024-12-18T15:27:44Z</dcterms:created>
  <dcterms:modified xsi:type="dcterms:W3CDTF">2024-12-18T15:27:44Z</dcterms:modified>
</cp:coreProperties>
</file>